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52598-CBB8-4F9E-AA79-947778CBED91}" type="datetimeFigureOut">
              <a:rPr lang="en-AE" smtClean="0"/>
              <a:t>10/10/2024</a:t>
            </a:fld>
            <a:endParaRPr lang="en-A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DBA8A-B75B-40A3-B483-5F5A6DFF80BE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1625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3DBA8A-B75B-40A3-B483-5F5A6DFF80BE}" type="slidenum">
              <a:rPr lang="en-AE" smtClean="0"/>
              <a:t>2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2609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11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10948"/>
              </p:ext>
            </p:extLst>
          </p:nvPr>
        </p:nvGraphicFramePr>
        <p:xfrm>
          <a:off x="222637" y="1263043"/>
          <a:ext cx="1158505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4678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09305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90831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49002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rtl="1"/>
                      <a:r>
                        <a:rPr lang="ar-AE" b="0" dirty="0"/>
                        <a:t>يستطيع الطالب وضع المستطر</a:t>
                      </a:r>
                      <a:r>
                        <a:rPr lang="ar-SA" b="0" dirty="0"/>
                        <a:t>ة</a:t>
                      </a:r>
                      <a:r>
                        <a:rPr lang="ar-AE" b="0" dirty="0"/>
                        <a:t> بشكل مستقيم ورسم خط باستخدام القلم الرصاص على طول 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AE" b="1" dirty="0"/>
                        <a:t>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رسم خط باستخدام القلم والمسطرة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592125"/>
            <a:ext cx="8498956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باستخدام المسطرة قم برسم خط بطول المسطرة </a:t>
            </a:r>
            <a:endParaRPr kumimoji="0" lang="ar-AE" sz="3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3465" b="32488"/>
          <a:stretch/>
        </p:blipFill>
        <p:spPr>
          <a:xfrm>
            <a:off x="79227" y="4364328"/>
            <a:ext cx="11481970" cy="1148199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230923" y="4153313"/>
            <a:ext cx="9390185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62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MAHA KHAMEIS SAIF ALMANTHARI</cp:lastModifiedBy>
  <cp:revision>15</cp:revision>
  <dcterms:created xsi:type="dcterms:W3CDTF">2024-07-04T06:51:15Z</dcterms:created>
  <dcterms:modified xsi:type="dcterms:W3CDTF">2024-10-10T07:20:33Z</dcterms:modified>
</cp:coreProperties>
</file>